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CEA3-FDC7-41A9-98DD-DEF340CD7C9D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2103-30B9-4AB6-8EBA-FFF4C2756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2737-F95D-4919-944C-637DE17A0920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A39-2527-43C0-9618-5DBA2B4C9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A5F7-A898-4BE5-A3AE-0BF9D1FD00EA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BDF3-4365-4E38-8B04-C9514B0F9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239E-F0CF-4D23-A174-E9BB2FAC14C7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E76C-8CAA-4E64-AE84-EB1CAE791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B806-3244-4D18-915E-9FF7C85F1BA5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59A1-A3D9-451D-B4E0-1D446DA7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0E42-AE31-48DA-B4F0-D13CAB349DF5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6486-7E85-4882-91C4-840874150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F76D-4B88-4852-9F3C-8A7CB38D5F20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F9E9-88F0-40C0-9A4C-BF88EEEF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D522-40AC-43F1-8746-504F2A6BF553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BB97-3DD9-45E1-A716-6640B574E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A5E1-0ADE-44FE-81B7-879B45675C9C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7778-D789-4AA7-B9B6-097C33A5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AE17-0EDD-4B27-BA01-9023E1BE6D80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35FC-E784-4EC8-8544-AAC58E357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0354-4650-4660-879D-0A6D1B291BB6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1005-6DFD-4AF9-B7F4-5D660B7C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3485D0-8C8D-41AC-AD53-4F0DBD58E1EB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58ABB8-802A-4E1B-87DE-B2868E79B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547260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Магомед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Нурбагандов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–Герой России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Laura\Desktop\4c2ebc356476d684fdbc1df74cd85ec1__1200x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041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316788" cy="5360987"/>
          </a:xfrm>
        </p:spPr>
        <p:txBody>
          <a:bodyPr rtlCol="0">
            <a:normAutofit fontScale="8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других отличается воин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Силой духа, особенной статью,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Когда в шаге от смерти спокойно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Завещает: "Работайте, братья!"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Ведь в тот миг не для телеэкрана,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по совести, сердцу и чести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Братом стал нам джигит Дагестана, 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 и впредь мы давили нечисть.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 не жаловались на усталость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на выжатые литры пота, 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 бандитов в лесах не осталось,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Братья, надо работать, работать,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Сил своих не щадя, не жалея,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стерпеть, хиджру или распятье,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чище мир стал и светлее,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Надо помнить: "Работайте, братья!"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Laura\Desktop\5ALGaqOuXk4wpNt9p1pTPIFp0R1cEWkh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981075"/>
            <a:ext cx="7100887" cy="437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250" y="4724400"/>
            <a:ext cx="5976938" cy="115252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Родители Магомеда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Нурбаганд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Кумсият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Нурбагандовы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 Путиным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22 сентября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2016 года</a:t>
            </a:r>
            <a:endParaRPr lang="ru-RU" b="1" dirty="0"/>
          </a:p>
        </p:txBody>
      </p:sp>
      <p:pic>
        <p:nvPicPr>
          <p:cNvPr id="15362" name="Picture 2" descr="C:\Users\Laura\Desktop\VznZldCU8lE1AgsQLi0bMwuDy0gwadk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620713"/>
            <a:ext cx="6049963" cy="3732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Laura\Desktop\maxres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981075"/>
            <a:ext cx="7245350" cy="482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958013" cy="5218112"/>
          </a:xfrm>
        </p:spPr>
        <p:txBody>
          <a:bodyPr rtlCol="0">
            <a:normAutofit fontScale="2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РАБОТАЕМ</a:t>
            </a: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БРАТ!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(Стихи офицера. Магомеду </a:t>
            </a:r>
            <a:r>
              <a:rPr lang="ru-RU" sz="7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Нурбагандову</a:t>
            </a:r>
            <a:r>
              <a:rPr lang="ru-RU" sz="7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посвящается)</a:t>
            </a: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других отличается воин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Силой духа, особенной статью,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 шаге от смерти спокойно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Завещает: "Работайте, братья!"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в тот миг не для телеэкрана,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 совести, сердцу и чести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Братом стал нам джигит Дагестана, 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и впредь мы давили нечисть.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 жаловались на усталость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выжатые литры пота, 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бандитов в лесах не осталось,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Братья, надо работать, работать,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 своих не щадя, не жалея,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стерпеть, хиджру или распятье,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чище мир стал и светлее,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помнить: "Работайте, братья!"</a:t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Ефимов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145064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Убийство в лесу</a:t>
            </a:r>
            <a:endParaRPr lang="ru-RU" dirty="0"/>
          </a:p>
        </p:txBody>
      </p:sp>
      <p:pic>
        <p:nvPicPr>
          <p:cNvPr id="18434" name="Picture 2" descr="C:\Users\Laura\Desktop\_nTt_SZhqF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765175"/>
            <a:ext cx="54006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00888" cy="5000625"/>
          </a:xfrm>
        </p:spPr>
        <p:txBody>
          <a:bodyPr/>
          <a:lstStyle/>
          <a:p>
            <a:r>
              <a:rPr lang="ru-RU" b="1" i="1" smtClean="0"/>
              <a:t>Работайте Братья»,- последних два слова,</a:t>
            </a:r>
            <a:br>
              <a:rPr lang="ru-RU" b="1" i="1" smtClean="0"/>
            </a:br>
            <a:r>
              <a:rPr lang="ru-RU" b="1" i="1" smtClean="0"/>
              <a:t>И в голову выстрел был сделан врагом,</a:t>
            </a:r>
            <a:br>
              <a:rPr lang="ru-RU" b="1" i="1" smtClean="0"/>
            </a:br>
            <a:r>
              <a:rPr lang="ru-RU" b="1" i="1" smtClean="0"/>
              <a:t>За то, что предать он своих не готовый,</a:t>
            </a:r>
            <a:br>
              <a:rPr lang="ru-RU" b="1" i="1" smtClean="0"/>
            </a:br>
            <a:r>
              <a:rPr lang="ru-RU" b="1" i="1" smtClean="0"/>
              <a:t>Магомед Нурбагандов из жизни ушёл.</a:t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>Хотели бандиты, чтоб он испугался,</a:t>
            </a:r>
            <a:br>
              <a:rPr lang="ru-RU" b="1" i="1" smtClean="0"/>
            </a:br>
            <a:r>
              <a:rPr lang="ru-RU" b="1" i="1" smtClean="0"/>
              <a:t>И предав, пощады просил у врага,</a:t>
            </a:r>
            <a:br>
              <a:rPr lang="ru-RU" b="1" i="1" smtClean="0"/>
            </a:br>
            <a:r>
              <a:rPr lang="ru-RU" b="1" i="1" smtClean="0"/>
              <a:t>Но парень присяге быть верным, остался,</a:t>
            </a:r>
            <a:br>
              <a:rPr lang="ru-RU" b="1" i="1" smtClean="0"/>
            </a:br>
            <a:r>
              <a:rPr lang="ru-RU" b="1" i="1" smtClean="0"/>
              <a:t>«Работайте Братья»,- сказал навсегда.</a:t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>Геройски погиб Дагестанец Российский,</a:t>
            </a:r>
            <a:br>
              <a:rPr lang="ru-RU" b="1" i="1" smtClean="0"/>
            </a:br>
            <a:r>
              <a:rPr lang="ru-RU" b="1" i="1" smtClean="0"/>
              <a:t>Оставив детишек в неполной семье,</a:t>
            </a:r>
            <a:br>
              <a:rPr lang="ru-RU" b="1" i="1" smtClean="0"/>
            </a:br>
            <a:r>
              <a:rPr lang="ru-RU" b="1" i="1" smtClean="0"/>
              <a:t>Но многим в России он стал этим, близким,</a:t>
            </a:r>
            <a:br>
              <a:rPr lang="ru-RU" b="1" i="1" smtClean="0"/>
            </a:br>
            <a:r>
              <a:rPr lang="ru-RU" b="1" i="1" smtClean="0"/>
              <a:t>И Вечная память за подвиг тебе...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Герой России</a:t>
            </a:r>
            <a:endParaRPr lang="ru-RU" dirty="0"/>
          </a:p>
        </p:txBody>
      </p:sp>
      <p:pic>
        <p:nvPicPr>
          <p:cNvPr id="20482" name="Picture 2" descr="C:\Users\Laura\Desktop\Nurbagandov-Magomed-554x4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692150"/>
            <a:ext cx="4938712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Laura\Desktop\1474550396_magomed-nurbagand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20713"/>
            <a:ext cx="7545387" cy="5545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254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Магомед Нурбагандов</dc:title>
  <dc:creator>Laura</dc:creator>
  <cp:lastModifiedBy>Асма</cp:lastModifiedBy>
  <cp:revision>18</cp:revision>
  <dcterms:created xsi:type="dcterms:W3CDTF">2016-10-11T19:33:34Z</dcterms:created>
  <dcterms:modified xsi:type="dcterms:W3CDTF">2016-10-12T07:58:32Z</dcterms:modified>
</cp:coreProperties>
</file>